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20748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20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59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11008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34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50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10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440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411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0CF48A5-9181-4C02-B577-116E7D56364E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42B8288-7815-42F1-B6AF-CE3ADAD4EE0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400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8000" b="1" dirty="0" smtClean="0"/>
              <a:t>Аренда домов</a:t>
            </a:r>
            <a:endParaRPr lang="ru-RU" sz="80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62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сайте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784270"/>
          </a:xfrm>
        </p:spPr>
        <p:txBody>
          <a:bodyPr/>
          <a:lstStyle/>
          <a:p>
            <a:r>
              <a:rPr lang="ru-RU" dirty="0" smtClean="0"/>
              <a:t>Наша компания </a:t>
            </a:r>
            <a:r>
              <a:rPr lang="en-US" dirty="0"/>
              <a:t>“</a:t>
            </a:r>
            <a:r>
              <a:rPr lang="en-US" dirty="0" err="1" smtClean="0"/>
              <a:t>BrawlRealtor</a:t>
            </a:r>
            <a:r>
              <a:rPr lang="en-US" dirty="0"/>
              <a:t>”</a:t>
            </a:r>
            <a:r>
              <a:rPr lang="ru-RU" dirty="0" smtClean="0"/>
              <a:t> занимается предоставлением услуг в виде аренды частных жилых помещений, у нас огромный опыт, за плечами 15 лет успешной работы.</a:t>
            </a:r>
          </a:p>
          <a:p>
            <a:r>
              <a:rPr lang="ru-RU" dirty="0" smtClean="0"/>
              <a:t>Сайт поддерживают несколько инвесторов, также сайт пока что будет работать только в Республике Татарстан, но мы планируем увеличить охват нашего сайта, то есть аренда помещений будет по всей России.</a:t>
            </a:r>
          </a:p>
          <a:p>
            <a:r>
              <a:rPr lang="ru-RU" dirty="0" smtClean="0"/>
              <a:t>Также наш интернет-сервис отличается от других тем, что работая на нем вы буквально за секунду можете найти себе подходящий дом, и арендовать его.</a:t>
            </a:r>
          </a:p>
          <a:p>
            <a:r>
              <a:rPr lang="ru-RU" dirty="0" smtClean="0"/>
              <a:t>ООО</a:t>
            </a:r>
            <a:r>
              <a:rPr lang="en-US" dirty="0" smtClean="0"/>
              <a:t>”</a:t>
            </a:r>
            <a:r>
              <a:rPr lang="en-US" dirty="0" err="1" smtClean="0"/>
              <a:t>BrawlRealtor</a:t>
            </a:r>
            <a:r>
              <a:rPr lang="en-US" dirty="0" smtClean="0"/>
              <a:t>” </a:t>
            </a:r>
            <a:r>
              <a:rPr lang="en-US" sz="1100" dirty="0" smtClean="0"/>
              <a:t>c 200</a:t>
            </a:r>
            <a:r>
              <a:rPr lang="ru-RU" sz="1100" dirty="0" smtClean="0"/>
              <a:t>6</a:t>
            </a:r>
            <a:r>
              <a:rPr lang="en-US" sz="1100" dirty="0" smtClean="0"/>
              <a:t> </a:t>
            </a:r>
            <a:r>
              <a:rPr lang="ru-RU" sz="1100" dirty="0" smtClean="0"/>
              <a:t>года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99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0600" y="1426027"/>
            <a:ext cx="11201400" cy="3581400"/>
          </a:xfrm>
        </p:spPr>
        <p:txBody>
          <a:bodyPr/>
          <a:lstStyle/>
          <a:p>
            <a:r>
              <a:rPr lang="ru-RU" dirty="0" smtClean="0"/>
              <a:t>Первый дом                                          Второй дом                                        Третий дом </a:t>
            </a:r>
            <a:endParaRPr lang="ru-RU" dirty="0"/>
          </a:p>
        </p:txBody>
      </p:sp>
      <p:sp>
        <p:nvSpPr>
          <p:cNvPr id="4" name="Управляющая кнопка: домой 3">
            <a:hlinkClick r:id="" action="ppaction://hlinkshowjump?jump=nextslide" highlightClick="1"/>
          </p:cNvPr>
          <p:cNvSpPr/>
          <p:nvPr/>
        </p:nvSpPr>
        <p:spPr>
          <a:xfrm>
            <a:off x="1012371" y="3336470"/>
            <a:ext cx="3265715" cy="3341915"/>
          </a:xfrm>
          <a:prstGeom prst="actionButtonHom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Управляющая кнопка: домой 4">
            <a:hlinkClick r:id="rId2" action="ppaction://hlinksldjump" highlightClick="1"/>
          </p:cNvPr>
          <p:cNvSpPr/>
          <p:nvPr/>
        </p:nvSpPr>
        <p:spPr>
          <a:xfrm>
            <a:off x="4751614" y="3336470"/>
            <a:ext cx="3037115" cy="3341915"/>
          </a:xfrm>
          <a:prstGeom prst="actionButtonHom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домой 5">
            <a:hlinkClick r:id="rId3" action="ppaction://hlinksldjump" highlightClick="1"/>
          </p:cNvPr>
          <p:cNvSpPr/>
          <p:nvPr/>
        </p:nvSpPr>
        <p:spPr>
          <a:xfrm>
            <a:off x="8262257" y="3336470"/>
            <a:ext cx="3412672" cy="3341915"/>
          </a:xfrm>
          <a:prstGeom prst="actionButtonHom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71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6429" y="0"/>
            <a:ext cx="10564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Первый дом, с. Речное, Республика Татарстан</a:t>
            </a:r>
            <a:endParaRPr lang="ru-R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16429" y="734786"/>
            <a:ext cx="3135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</a:t>
            </a:r>
            <a:r>
              <a:rPr lang="ru-RU" b="1" dirty="0" smtClean="0"/>
              <a:t>а </a:t>
            </a:r>
            <a:r>
              <a:rPr lang="ru-RU" b="1" dirty="0"/>
              <a:t>первой береговой линии</a:t>
            </a:r>
          </a:p>
          <a:p>
            <a:r>
              <a:rPr lang="ru-RU" b="1" dirty="0"/>
              <a:t>150 м²</a:t>
            </a:r>
          </a:p>
          <a:p>
            <a:r>
              <a:rPr lang="ru-RU" dirty="0"/>
              <a:t>Общая</a:t>
            </a:r>
          </a:p>
          <a:p>
            <a:r>
              <a:rPr lang="ru-RU" b="1" dirty="0"/>
              <a:t>30 сот.</a:t>
            </a:r>
          </a:p>
          <a:p>
            <a:r>
              <a:rPr lang="ru-RU" dirty="0"/>
              <a:t>Участок</a:t>
            </a:r>
          </a:p>
          <a:p>
            <a:r>
              <a:rPr lang="ru-RU" b="1" dirty="0"/>
              <a:t>Деревянный</a:t>
            </a:r>
          </a:p>
          <a:p>
            <a:r>
              <a:rPr lang="ru-RU" dirty="0"/>
              <a:t>Тип дома</a:t>
            </a:r>
          </a:p>
          <a:p>
            <a:r>
              <a:rPr lang="ru-RU" b="1" dirty="0"/>
              <a:t>2</a:t>
            </a:r>
          </a:p>
          <a:p>
            <a:r>
              <a:rPr lang="ru-RU" dirty="0"/>
              <a:t>Этажей в доме</a:t>
            </a:r>
          </a:p>
          <a:p>
            <a:r>
              <a:rPr lang="ru-RU" b="1" dirty="0"/>
              <a:t>2018</a:t>
            </a:r>
          </a:p>
          <a:p>
            <a:r>
              <a:rPr lang="ru-RU" dirty="0"/>
              <a:t>Построен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1" y="2434557"/>
            <a:ext cx="3886200" cy="43460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71" y="868333"/>
            <a:ext cx="4163785" cy="44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700" y="408214"/>
            <a:ext cx="50781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СОБСТВЕННИК сдает в аренду СЕМЕЙНЫЙ, дизайнерский КОТТЕДЖ в СТИЛЕ ШАЛЕ, полностью ЭКОЛОГИЧНЫЙ из бруса(без вредных материалов, ДЛЯ ВАШЕГО ЗДОРОВЬЯ), на ПЕРВОЙ БЕРЕГОВОЙ ЛИНИИ реки Кама. </a:t>
            </a:r>
          </a:p>
          <a:p>
            <a:r>
              <a:rPr lang="ru-RU"/>
              <a:t>В коттедже все действующие Комуникации С ТЕПЛЫМ ПОЛОМ КЕРАМО ГРАНИТОМ БЕЛЫЙ МРАМОР.</a:t>
            </a:r>
          </a:p>
          <a:p>
            <a:r>
              <a:rPr lang="ru-RU"/>
              <a:t>1 этаж: совмещенная кухня - КАМИННАЯ (с белым электрическим камином) гостиная 40к/м. Санузел, душевая.</a:t>
            </a:r>
          </a:p>
          <a:p>
            <a:r>
              <a:rPr lang="ru-RU"/>
              <a:t>2 этаж: Большой зал- игровая 40к/м с панорамным остеклением с видом на широкий разлив Реки Кама.</a:t>
            </a:r>
          </a:p>
          <a:p>
            <a:r>
              <a:rPr lang="ru-RU"/>
              <a:t>2 открытые террасы с видом на Каму по 16 к/м.  </a:t>
            </a:r>
          </a:p>
          <a:p>
            <a:r>
              <a:rPr lang="ru-RU"/>
              <a:t>ПРЕДОСТАВЛЯЕТСЯ КОМФОРТНЫЙ ВНЕДОРОЖНИК ПАДЖЕРО 4, (БЕСПЛАТНОЕ ТАКСИ) до коттеджа и обратно.</a:t>
            </a:r>
          </a:p>
          <a:p>
            <a:r>
              <a:rPr lang="ru-RU"/>
              <a:t>Страховой взнос десять тысяч, возвращается при выезде. От 4 месяцев по 60 тыс в месяц.</a:t>
            </a:r>
          </a:p>
          <a:p>
            <a:r>
              <a:rPr lang="ru-RU"/>
              <a:t>Стоимости по суточно семейным безалкогольным компаниям 8000  сутки.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433" y="408214"/>
            <a:ext cx="5305425" cy="4086493"/>
          </a:xfrm>
          <a:prstGeom prst="rect">
            <a:avLst/>
          </a:prstGeom>
        </p:spPr>
      </p:pic>
      <p:sp>
        <p:nvSpPr>
          <p:cNvPr id="4" name="Управляющая кнопка: домой 3">
            <a:hlinkClick r:id="rId3" action="ppaction://hlinksldjump" highlightClick="1"/>
          </p:cNvPr>
          <p:cNvSpPr/>
          <p:nvPr/>
        </p:nvSpPr>
        <p:spPr>
          <a:xfrm>
            <a:off x="10123715" y="5061857"/>
            <a:ext cx="1796143" cy="1796143"/>
          </a:xfrm>
          <a:prstGeom prst="actionButtonHom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05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2243" y="1329197"/>
            <a:ext cx="17036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82930"/>
                </a:solidFill>
              </a:rPr>
              <a:t>153 м²</a:t>
            </a:r>
          </a:p>
          <a:p>
            <a:r>
              <a:rPr lang="ru-RU" dirty="0">
                <a:solidFill>
                  <a:srgbClr val="7A7A7A"/>
                </a:solidFill>
              </a:rPr>
              <a:t>Общая</a:t>
            </a:r>
          </a:p>
          <a:p>
            <a:r>
              <a:rPr lang="ru-RU" b="1" dirty="0">
                <a:solidFill>
                  <a:srgbClr val="182930"/>
                </a:solidFill>
              </a:rPr>
              <a:t>7 сот.</a:t>
            </a:r>
          </a:p>
          <a:p>
            <a:r>
              <a:rPr lang="ru-RU" dirty="0">
                <a:solidFill>
                  <a:srgbClr val="7A7A7A"/>
                </a:solidFill>
              </a:rPr>
              <a:t>Участок</a:t>
            </a:r>
          </a:p>
          <a:p>
            <a:r>
              <a:rPr lang="ru-RU" b="1" dirty="0">
                <a:solidFill>
                  <a:srgbClr val="182930"/>
                </a:solidFill>
              </a:rPr>
              <a:t>Кирпичный</a:t>
            </a:r>
          </a:p>
          <a:p>
            <a:r>
              <a:rPr lang="ru-RU" dirty="0">
                <a:solidFill>
                  <a:srgbClr val="7A7A7A"/>
                </a:solidFill>
              </a:rPr>
              <a:t>Тип дома</a:t>
            </a:r>
          </a:p>
          <a:p>
            <a:r>
              <a:rPr lang="ru-RU" b="1" dirty="0">
                <a:solidFill>
                  <a:srgbClr val="182930"/>
                </a:solidFill>
              </a:rPr>
              <a:t>2020</a:t>
            </a:r>
          </a:p>
          <a:p>
            <a:r>
              <a:rPr lang="ru-RU" dirty="0">
                <a:solidFill>
                  <a:srgbClr val="7A7A7A"/>
                </a:solidFill>
              </a:rPr>
              <a:t>Построен</a:t>
            </a:r>
            <a:endParaRPr lang="ru-RU" b="0" i="0" dirty="0">
              <a:solidFill>
                <a:srgbClr val="7A7A7A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2243" y="212271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Второй дом, </a:t>
            </a:r>
            <a:r>
              <a:rPr lang="ru-RU" sz="2000" dirty="0">
                <a:latin typeface="+mj-lt"/>
              </a:rPr>
              <a:t>153 м²</a:t>
            </a:r>
          </a:p>
          <a:p>
            <a:r>
              <a:rPr lang="ru-RU" sz="2000" dirty="0">
                <a:latin typeface="+mj-lt"/>
              </a:rPr>
              <a:t>Татарстан </a:t>
            </a:r>
            <a:r>
              <a:rPr lang="ru-RU" sz="2000" dirty="0" err="1">
                <a:latin typeface="+mj-lt"/>
              </a:rPr>
              <a:t>респ</a:t>
            </a:r>
            <a:r>
              <a:rPr lang="ru-RU" sz="2000" dirty="0">
                <a:latin typeface="+mj-lt"/>
              </a:rPr>
              <a:t>., </a:t>
            </a:r>
            <a:r>
              <a:rPr lang="ru-RU" sz="2000" dirty="0" err="1">
                <a:latin typeface="+mj-lt"/>
              </a:rPr>
              <a:t>Лаишевский</a:t>
            </a:r>
            <a:r>
              <a:rPr lang="ru-RU" sz="2000" dirty="0">
                <a:latin typeface="+mj-lt"/>
              </a:rPr>
              <a:t> район, Матюшино деревня, ул. Грибная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38" y="2086873"/>
            <a:ext cx="3299733" cy="44118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243" y="431594"/>
            <a:ext cx="3347357" cy="44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2000" y="319517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Долгосрочная аренда нового дома!</a:t>
            </a:r>
          </a:p>
          <a:p>
            <a:r>
              <a:rPr lang="ru-RU" dirty="0"/>
              <a:t>Дом коттедж в боровом </a:t>
            </a:r>
            <a:r>
              <a:rPr lang="ru-RU" dirty="0" err="1"/>
              <a:t>матюшино</a:t>
            </a:r>
            <a:r>
              <a:rPr lang="ru-RU" dirty="0"/>
              <a:t> начало поселка рядом озеро, супермаркет эдельвейс, </a:t>
            </a:r>
            <a:r>
              <a:rPr lang="ru-RU" dirty="0" smtClean="0"/>
              <a:t>пиццерия </a:t>
            </a:r>
            <a:r>
              <a:rPr lang="ru-RU" dirty="0"/>
              <a:t>папа </a:t>
            </a:r>
            <a:r>
              <a:rPr lang="ru-RU" dirty="0" err="1"/>
              <a:t>карло</a:t>
            </a:r>
            <a:r>
              <a:rPr lang="ru-RU" dirty="0"/>
              <a:t>, хвойный лес, дом кирпичный (блок </a:t>
            </a:r>
            <a:r>
              <a:rPr lang="ru-RU" dirty="0" err="1"/>
              <a:t>поротерм</a:t>
            </a:r>
            <a:r>
              <a:rPr lang="ru-RU" dirty="0"/>
              <a:t>), мокрый фасад. </a:t>
            </a:r>
            <a:r>
              <a:rPr lang="ru-RU" dirty="0" err="1"/>
              <a:t>Лаишевский</a:t>
            </a:r>
            <a:r>
              <a:rPr lang="ru-RU" dirty="0"/>
              <a:t> район</a:t>
            </a:r>
            <a:r>
              <a:rPr lang="ru-RU" dirty="0" smtClean="0"/>
              <a:t>. В </a:t>
            </a:r>
            <a:r>
              <a:rPr lang="ru-RU" dirty="0"/>
              <a:t>30 минутах езды от центра города.</a:t>
            </a:r>
          </a:p>
          <a:p>
            <a:endParaRPr lang="ru-RU" dirty="0"/>
          </a:p>
          <a:p>
            <a:r>
              <a:rPr lang="ru-RU" dirty="0"/>
              <a:t>На территории сделан </a:t>
            </a:r>
            <a:r>
              <a:rPr lang="ru-RU" dirty="0" smtClean="0"/>
              <a:t>ландшафтный </a:t>
            </a:r>
            <a:r>
              <a:rPr lang="ru-RU" dirty="0"/>
              <a:t>дизайн, посажены туи растет газон.</a:t>
            </a:r>
          </a:p>
          <a:p>
            <a:r>
              <a:rPr lang="ru-RU" dirty="0"/>
              <a:t>В доме 3 спальни в каждой встроенная гардеробная система, отдельно гардеробная комната, </a:t>
            </a:r>
            <a:r>
              <a:rPr lang="ru-RU" dirty="0" smtClean="0"/>
              <a:t>кухня, столовая, гостиная </a:t>
            </a:r>
            <a:r>
              <a:rPr lang="ru-RU" dirty="0"/>
              <a:t>совмещена что создает </a:t>
            </a:r>
            <a:r>
              <a:rPr lang="ru-RU" dirty="0" smtClean="0"/>
              <a:t>большое </a:t>
            </a:r>
            <a:r>
              <a:rPr lang="ru-RU" dirty="0"/>
              <a:t>пространство с выходом на террасу, два санузла, теплые полы, гараж теплый на два автомобиля</a:t>
            </a:r>
            <a:r>
              <a:rPr lang="ru-RU" dirty="0" smtClean="0"/>
              <a:t>. Дом </a:t>
            </a:r>
            <a:r>
              <a:rPr lang="ru-RU" dirty="0"/>
              <a:t>полностью укомплектован новой мебелью, техникой</a:t>
            </a:r>
          </a:p>
          <a:p>
            <a:endParaRPr lang="ru-RU" dirty="0"/>
          </a:p>
          <a:p>
            <a:r>
              <a:rPr lang="ru-RU" dirty="0"/>
              <a:t>Рядом поселки </a:t>
            </a:r>
            <a:r>
              <a:rPr lang="ru-RU" dirty="0" err="1"/>
              <a:t>Вороновка</a:t>
            </a:r>
            <a:r>
              <a:rPr lang="ru-RU" dirty="0"/>
              <a:t>, Петровский </a:t>
            </a:r>
            <a:r>
              <a:rPr lang="ru-RU" dirty="0" err="1"/>
              <a:t>Кояшлы</a:t>
            </a:r>
            <a:r>
              <a:rPr lang="ru-RU" dirty="0"/>
              <a:t>, Зеленый бор, Песчаные Ковали, Троицкий, Орёл, пляж, молодежный центр Волга(можно </a:t>
            </a:r>
            <a:r>
              <a:rPr lang="ru-RU" dirty="0" smtClean="0"/>
              <a:t>заниматься </a:t>
            </a:r>
            <a:r>
              <a:rPr lang="ru-RU" dirty="0"/>
              <a:t>есть плавание, хоккей, лыжня, теннис и многие другие виды спорта), магазин, ресторан.</a:t>
            </a:r>
          </a:p>
          <a:p>
            <a:r>
              <a:rPr lang="ru-RU" dirty="0"/>
              <a:t>Дом ранее не сдавался.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746" y="0"/>
            <a:ext cx="4232254" cy="5506479"/>
          </a:xfrm>
          <a:prstGeom prst="rect">
            <a:avLst/>
          </a:prstGeom>
        </p:spPr>
      </p:pic>
      <p:sp>
        <p:nvSpPr>
          <p:cNvPr id="4" name="Управляющая кнопка: домой 3">
            <a:hlinkClick r:id="rId3" action="ppaction://hlinksldjump" highlightClick="1"/>
          </p:cNvPr>
          <p:cNvSpPr/>
          <p:nvPr/>
        </p:nvSpPr>
        <p:spPr>
          <a:xfrm>
            <a:off x="11021786" y="5568043"/>
            <a:ext cx="1170214" cy="1289957"/>
          </a:xfrm>
          <a:prstGeom prst="actionButtonHom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64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25286" y="1148052"/>
            <a:ext cx="17852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750 м²</a:t>
            </a:r>
          </a:p>
          <a:p>
            <a:r>
              <a:rPr lang="ru-RU" dirty="0"/>
              <a:t>Общая</a:t>
            </a:r>
          </a:p>
          <a:p>
            <a:r>
              <a:rPr lang="ru-RU" dirty="0"/>
              <a:t>11 сот.</a:t>
            </a:r>
          </a:p>
          <a:p>
            <a:r>
              <a:rPr lang="ru-RU" dirty="0"/>
              <a:t>Участок</a:t>
            </a:r>
          </a:p>
          <a:p>
            <a:r>
              <a:rPr lang="ru-RU" dirty="0"/>
              <a:t>Кирпичный</a:t>
            </a:r>
          </a:p>
          <a:p>
            <a:r>
              <a:rPr lang="ru-RU" dirty="0"/>
              <a:t>Тип дома</a:t>
            </a:r>
          </a:p>
          <a:p>
            <a:r>
              <a:rPr lang="ru-RU" dirty="0"/>
              <a:t>2</a:t>
            </a:r>
          </a:p>
          <a:p>
            <a:r>
              <a:rPr lang="ru-RU" dirty="0"/>
              <a:t>Этажей в доме</a:t>
            </a:r>
          </a:p>
          <a:p>
            <a:r>
              <a:rPr lang="ru-RU" dirty="0"/>
              <a:t>2016</a:t>
            </a:r>
          </a:p>
          <a:p>
            <a:r>
              <a:rPr lang="ru-RU" dirty="0"/>
              <a:t>Построен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25286" y="22472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2-этажный дом, </a:t>
            </a:r>
            <a:r>
              <a:rPr lang="ru-RU" dirty="0"/>
              <a:t>750 м²</a:t>
            </a:r>
          </a:p>
          <a:p>
            <a:r>
              <a:rPr lang="ru-RU" dirty="0"/>
              <a:t>Татарстан </a:t>
            </a:r>
            <a:r>
              <a:rPr lang="ru-RU" dirty="0" err="1"/>
              <a:t>респ</a:t>
            </a:r>
            <a:r>
              <a:rPr lang="ru-RU" dirty="0"/>
              <a:t>., Казань, р-н Советский, ул. Дивизионная,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37" y="2967228"/>
            <a:ext cx="4523014" cy="36632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859" y="1148052"/>
            <a:ext cx="4161927" cy="34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2000" y="216609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/>
              <a:t>Сдается  дом  в аренду на длительный срок 750 м2 + участок 11 соток.</a:t>
            </a:r>
          </a:p>
          <a:p>
            <a:r>
              <a:rPr lang="ru-RU" sz="2000" dirty="0"/>
              <a:t>Просторный и комфортный коттедж в прекрасном и экологически чистом месте.</a:t>
            </a:r>
          </a:p>
          <a:p>
            <a:r>
              <a:rPr lang="ru-RU" sz="2000" dirty="0"/>
              <a:t>Первая линия! Максимально комфортные подъездные пути!</a:t>
            </a:r>
          </a:p>
          <a:p>
            <a:r>
              <a:rPr lang="ru-RU" sz="2000" dirty="0"/>
              <a:t>Просторная кухня гостиная,  индивидуальные комнаты, кабинеты, спортзал, гладильная, кладовая, 2 санузла, 2 ванные комнаты, стиральные, гардеробные и т.д</a:t>
            </a:r>
            <a:r>
              <a:rPr lang="ru-RU" sz="2000" dirty="0" smtClean="0"/>
              <a:t>.</a:t>
            </a:r>
            <a:endParaRPr lang="ru-RU" sz="2000" dirty="0"/>
          </a:p>
          <a:p>
            <a:r>
              <a:rPr lang="ru-RU" sz="2000" dirty="0"/>
              <a:t>Дом подходит под реабилитационный центр,  дом престарелых, частную школу, детский сад</a:t>
            </a:r>
            <a:r>
              <a:rPr lang="ru-RU" sz="2000" dirty="0" smtClean="0"/>
              <a:t>.</a:t>
            </a:r>
            <a:endParaRPr lang="ru-RU" sz="2000" dirty="0"/>
          </a:p>
          <a:p>
            <a:r>
              <a:rPr lang="ru-RU" sz="2000" dirty="0"/>
              <a:t>Установлены металлические двери.</a:t>
            </a:r>
          </a:p>
          <a:p>
            <a:r>
              <a:rPr lang="ru-RU" sz="2000" dirty="0"/>
              <a:t>Облицовка коттеджа: фасадная штукатурка, которая не требует никого ухода и через много лет будет выглядеть также, как сейчас.</a:t>
            </a:r>
          </a:p>
          <a:p>
            <a:r>
              <a:rPr lang="ru-RU" sz="2000" dirty="0"/>
              <a:t>Установлено отопление, система двух контурный котел.</a:t>
            </a:r>
          </a:p>
          <a:p>
            <a:r>
              <a:rPr lang="ru-RU" sz="2000" dirty="0"/>
              <a:t>Газ, вода электричество в доме.</a:t>
            </a:r>
          </a:p>
          <a:p>
            <a:r>
              <a:rPr lang="ru-RU" sz="2000" dirty="0"/>
              <a:t>Участок правильной прямоугольной формы, ровный.</a:t>
            </a:r>
          </a:p>
          <a:p>
            <a:r>
              <a:rPr lang="ru-RU" sz="2000" dirty="0"/>
              <a:t>Рядом есть лесная посадка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373" y="775722"/>
            <a:ext cx="3608614" cy="54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36814" y="620485"/>
            <a:ext cx="11555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Подробную информацию можно узнавать у владельцев частных жилых помещений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62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TM10001105[[fn=Урожай]]</Template>
  <TotalTime>139</TotalTime>
  <Words>590</Words>
  <Application>Microsoft Office PowerPoint</Application>
  <PresentationFormat>Широкоэкранный</PresentationFormat>
  <Paragraphs>69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2" baseType="lpstr">
      <vt:lpstr>Franklin Gothic Book</vt:lpstr>
      <vt:lpstr>Crop</vt:lpstr>
      <vt:lpstr>Аренда домов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 сайте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Аренда домов</dc:title>
  <dc:creator>user</dc:creator>
  <cp:lastModifiedBy>user</cp:lastModifiedBy>
  <cp:revision>14</cp:revision>
  <dcterms:created xsi:type="dcterms:W3CDTF">2021-06-07T07:41:19Z</dcterms:created>
  <dcterms:modified xsi:type="dcterms:W3CDTF">2021-06-08T08:35:18Z</dcterms:modified>
</cp:coreProperties>
</file>